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7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52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33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3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1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0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5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7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F2FC-365B-467B-9AF3-3EA187ECBADE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351AAF-89A7-4DA2-B9B1-7EF8EA1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273" y="561110"/>
            <a:ext cx="10598727" cy="29488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Третий Конгресс Предпринимателей и Деловых Сообществ «</a:t>
            </a:r>
            <a:r>
              <a:rPr lang="en-US" dirty="0" smtClean="0"/>
              <a:t>b196</a:t>
            </a:r>
            <a:r>
              <a:rPr lang="ru-RU" dirty="0" smtClean="0"/>
              <a:t>Крым»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428018" cy="198827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09-15.июня 2016года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505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Благодарственные слова и Розыгрыш лотереи для участников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4246"/>
            <a:ext cx="4313237" cy="32369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6308"/>
            <a:ext cx="4313238" cy="3236959"/>
          </a:xfrm>
        </p:spPr>
      </p:pic>
    </p:spTree>
    <p:extLst>
      <p:ext uri="{BB962C8B-B14F-4D97-AF65-F5344CB8AC3E}">
        <p14:creationId xmlns:p14="http://schemas.microsoft.com/office/powerpoint/2010/main" val="144425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95600" cy="6005295"/>
          </a:xfrm>
        </p:spPr>
        <p:txBody>
          <a:bodyPr/>
          <a:lstStyle/>
          <a:p>
            <a:r>
              <a:rPr lang="ru-RU" dirty="0" smtClean="0"/>
              <a:t>Окончание первого дня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8603"/>
            <a:ext cx="7646891" cy="5735168"/>
          </a:xfrm>
        </p:spPr>
      </p:pic>
    </p:spTree>
    <p:extLst>
      <p:ext uri="{BB962C8B-B14F-4D97-AF65-F5344CB8AC3E}">
        <p14:creationId xmlns:p14="http://schemas.microsoft.com/office/powerpoint/2010/main" val="217879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18" t="22838" r="37693" b="17183"/>
          <a:stretch/>
        </p:blipFill>
        <p:spPr>
          <a:xfrm>
            <a:off x="1123950" y="1690688"/>
            <a:ext cx="7639050" cy="46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помощники: </a:t>
            </a:r>
            <a:br>
              <a:rPr lang="ru-RU" dirty="0" smtClean="0"/>
            </a:br>
            <a:r>
              <a:rPr lang="ru-RU" dirty="0" smtClean="0"/>
              <a:t>Павел Ермоленко, Васильков Святослав, Рукавишников Артур, Даниленко Юлия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64" y="2336487"/>
            <a:ext cx="2901254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8" y="2615046"/>
            <a:ext cx="4313238" cy="2876758"/>
          </a:xfrm>
        </p:spPr>
      </p:pic>
    </p:spTree>
    <p:extLst>
      <p:ext uri="{BB962C8B-B14F-4D97-AF65-F5344CB8AC3E}">
        <p14:creationId xmlns:p14="http://schemas.microsoft.com/office/powerpoint/2010/main" val="31061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 июня 2016г бизнес-экскурсии: «Эко-Хлеб»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9860"/>
            <a:ext cx="4313238" cy="3229855"/>
          </a:xfrm>
        </p:spPr>
      </p:pic>
    </p:spTree>
    <p:extLst>
      <p:ext uri="{BB962C8B-B14F-4D97-AF65-F5344CB8AC3E}">
        <p14:creationId xmlns:p14="http://schemas.microsoft.com/office/powerpoint/2010/main" val="415608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Семейная винодельня «Дом Донцовых»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7985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Хозяйство « Сахалин»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07370"/>
            <a:ext cx="4313237" cy="30307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1131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Деловая программа и отдых в «Морском»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6294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2" y="1962944"/>
            <a:ext cx="4918998" cy="3886200"/>
          </a:xfrm>
        </p:spPr>
      </p:pic>
    </p:spTree>
    <p:extLst>
      <p:ext uri="{BB962C8B-B14F-4D97-AF65-F5344CB8AC3E}">
        <p14:creationId xmlns:p14="http://schemas.microsoft.com/office/powerpoint/2010/main" val="289353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4600" y="95250"/>
            <a:ext cx="9677400" cy="17145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Организатор Третьего Конгресса Предпринимателей и Деловых Сообществ «</a:t>
            </a:r>
            <a:r>
              <a:rPr lang="en-US" sz="4000" dirty="0" smtClean="0"/>
              <a:t>b196</a:t>
            </a:r>
            <a:r>
              <a:rPr lang="ru-RU" sz="4000" dirty="0" smtClean="0"/>
              <a:t>Крым» </a:t>
            </a:r>
            <a:r>
              <a:rPr lang="en-US" sz="4000" dirty="0" smtClean="0"/>
              <a:t>  </a:t>
            </a:r>
            <a:br>
              <a:rPr lang="en-US" sz="4000" dirty="0" smtClean="0"/>
            </a:br>
            <a:r>
              <a:rPr lang="en-US" sz="4000" dirty="0" smtClean="0"/>
              <a:t>b196.biz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>Фонд Развития Социальной и Окружающей среды « Свое дело»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fondsd.ru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Питерский Клуб Своего Дела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pksd.spb.ru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ru-RU" sz="4000" dirty="0" smtClean="0"/>
              <a:t>Ждем Вас на наших мероприятиях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Развивая Свой Бизнес изменяем Мир вокруг нас!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7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09 июня Симферополь гостиница «Москва»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4346"/>
            <a:ext cx="4313237" cy="287675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6409"/>
            <a:ext cx="4313238" cy="2876758"/>
          </a:xfrm>
        </p:spPr>
      </p:pic>
    </p:spTree>
    <p:extLst>
      <p:ext uri="{BB962C8B-B14F-4D97-AF65-F5344CB8AC3E}">
        <p14:creationId xmlns:p14="http://schemas.microsoft.com/office/powerpoint/2010/main" val="42192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Пленарное заседание, приветственные слова руководителей деловых сообществ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2058194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2058194"/>
            <a:ext cx="5828573" cy="3886200"/>
          </a:xfrm>
        </p:spPr>
      </p:pic>
    </p:spTree>
    <p:extLst>
      <p:ext uri="{BB962C8B-B14F-4D97-AF65-F5344CB8AC3E}">
        <p14:creationId xmlns:p14="http://schemas.microsoft.com/office/powerpoint/2010/main" val="64427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знакомства участников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4346"/>
            <a:ext cx="4313237" cy="28767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6409"/>
            <a:ext cx="4313238" cy="2876758"/>
          </a:xfrm>
        </p:spPr>
      </p:pic>
    </p:spTree>
    <p:extLst>
      <p:ext uri="{BB962C8B-B14F-4D97-AF65-F5344CB8AC3E}">
        <p14:creationId xmlns:p14="http://schemas.microsoft.com/office/powerpoint/2010/main" val="208595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круглых </a:t>
            </a:r>
            <a:r>
              <a:rPr lang="ru-RU" dirty="0" err="1" smtClean="0"/>
              <a:t>столов,выставка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4346"/>
            <a:ext cx="4313237" cy="28767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6409"/>
            <a:ext cx="4313238" cy="2876758"/>
          </a:xfrm>
        </p:spPr>
      </p:pic>
    </p:spTree>
    <p:extLst>
      <p:ext uri="{BB962C8B-B14F-4D97-AF65-F5344CB8AC3E}">
        <p14:creationId xmlns:p14="http://schemas.microsoft.com/office/powerpoint/2010/main" val="7574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Деловые знакомства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4346"/>
            <a:ext cx="4313237" cy="287675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6409"/>
            <a:ext cx="4313238" cy="2876758"/>
          </a:xfrm>
        </p:spPr>
      </p:pic>
    </p:spTree>
    <p:extLst>
      <p:ext uri="{BB962C8B-B14F-4D97-AF65-F5344CB8AC3E}">
        <p14:creationId xmlns:p14="http://schemas.microsoft.com/office/powerpoint/2010/main" val="186733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опытом: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4346"/>
            <a:ext cx="4313237" cy="2876757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048767" y="1683958"/>
            <a:ext cx="4911436" cy="390308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«Где брать деньги? Подготовка объекта к привлечению инвестиций»</a:t>
            </a:r>
          </a:p>
          <a:p>
            <a:r>
              <a:rPr lang="ru-RU" sz="3200" dirty="0" smtClean="0"/>
              <a:t>Председатель комитета по коммерческой недвижимости РГР Горский Игорь Анатольевич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122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опытом 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4246"/>
            <a:ext cx="4313237" cy="32369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Теории Решения Изобретательских Задач (ТРИЗ) и законы развития технических систем в приложении к малому бизнесу</a:t>
            </a:r>
          </a:p>
          <a:p>
            <a:r>
              <a:rPr lang="ru-RU" dirty="0"/>
              <a:t> </a:t>
            </a:r>
            <a:r>
              <a:rPr lang="ru-RU" dirty="0" smtClean="0"/>
              <a:t>Сергей </a:t>
            </a:r>
            <a:r>
              <a:rPr lang="ru-RU" dirty="0" err="1" smtClean="0"/>
              <a:t>Карамышев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инновационно</a:t>
            </a:r>
            <a:r>
              <a:rPr lang="ru-RU" dirty="0" smtClean="0"/>
              <a:t>- внедренческих компаний «</a:t>
            </a:r>
            <a:r>
              <a:rPr lang="ru-RU" dirty="0" err="1" smtClean="0"/>
              <a:t>Химмет</a:t>
            </a:r>
            <a:r>
              <a:rPr lang="ru-RU" dirty="0" smtClean="0"/>
              <a:t>» и «</a:t>
            </a:r>
            <a:r>
              <a:rPr lang="ru-RU" dirty="0" err="1" smtClean="0"/>
              <a:t>Наномет</a:t>
            </a:r>
            <a:r>
              <a:rPr lang="ru-RU" dirty="0" smtClean="0"/>
              <a:t>». </a:t>
            </a:r>
          </a:p>
          <a:p>
            <a:r>
              <a:rPr lang="ru-RU" dirty="0" smtClean="0"/>
              <a:t>Специалист по венчурному финансированию, материаловедению, химии,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, теории решения изобретательских задач (ТРИЗ).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0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специализированных круглых столов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4246"/>
            <a:ext cx="4313237" cy="32369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6308"/>
            <a:ext cx="4313238" cy="3236959"/>
          </a:xfrm>
        </p:spPr>
      </p:pic>
    </p:spTree>
    <p:extLst>
      <p:ext uri="{BB962C8B-B14F-4D97-AF65-F5344CB8AC3E}">
        <p14:creationId xmlns:p14="http://schemas.microsoft.com/office/powerpoint/2010/main" val="467435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1545</TotalTime>
  <Words>150</Words>
  <Application>Microsoft Office PowerPoint</Application>
  <PresentationFormat>Широкоэкранный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Третий Конгресс Предпринимателей и Деловых Сообществ «b196Крым»</vt:lpstr>
      <vt:lpstr>09 июня Симферополь гостиница «Москва»</vt:lpstr>
      <vt:lpstr>Пленарное заседание, приветственные слова руководителей деловых сообществ</vt:lpstr>
      <vt:lpstr>Интерактивные знакомства участников</vt:lpstr>
      <vt:lpstr>Работа круглых столов,выставка</vt:lpstr>
      <vt:lpstr>Деловые знакомства</vt:lpstr>
      <vt:lpstr>Обмен опытом:</vt:lpstr>
      <vt:lpstr>Обмен опытом :</vt:lpstr>
      <vt:lpstr>Работа специализированных круглых столов</vt:lpstr>
      <vt:lpstr>Благодарственные слова и Розыгрыш лотереи для участников</vt:lpstr>
      <vt:lpstr>Окончание первого дня работы</vt:lpstr>
      <vt:lpstr>Наши партнеры:</vt:lpstr>
      <vt:lpstr>Наши помощники:  Павел Ермоленко, Васильков Святослав, Рукавишников Артур, Даниленко Юлия</vt:lpstr>
      <vt:lpstr>10 июня 2016г бизнес-экскурсии: «Эко-Хлеб» </vt:lpstr>
      <vt:lpstr>Семейная винодельня «Дом Донцовых»</vt:lpstr>
      <vt:lpstr>Хозяйство « Сахалин»</vt:lpstr>
      <vt:lpstr>Деловая программа и отдых в «Морском»</vt:lpstr>
      <vt:lpstr>Организатор Третьего Конгресса Предпринимателей и Деловых Сообществ «b196Крым»    b196.biz Фонд Развития Социальной и Окружающей среды « Свое дело» fondsd.ru Питерский Клуб Своего Дела pksd.spb.ru Ждем Вас на наших мероприятиях! Развивая Свой Бизнес изменяем Мир вокруг нас!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Третий Конгресс Предпринимателей и Деловых Сообществ «b196Крым»</dc:title>
  <dc:creator>Ирина</dc:creator>
  <cp:lastModifiedBy>Ирина</cp:lastModifiedBy>
  <cp:revision>13</cp:revision>
  <dcterms:created xsi:type="dcterms:W3CDTF">2016-07-12T07:46:57Z</dcterms:created>
  <dcterms:modified xsi:type="dcterms:W3CDTF">2016-07-13T09:33:25Z</dcterms:modified>
</cp:coreProperties>
</file>