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29" autoAdjust="0"/>
  </p:normalViewPr>
  <p:slideViewPr>
    <p:cSldViewPr>
      <p:cViewPr>
        <p:scale>
          <a:sx n="100" d="100"/>
          <a:sy n="100" d="100"/>
        </p:scale>
        <p:origin x="-187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vk.com/pksdspb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k.com/eco_morskoe" TargetMode="External"/><Relationship Id="rId5" Type="http://schemas.openxmlformats.org/officeDocument/2006/relationships/hyperlink" Target="http://www.ecomorskoe.ru/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hishkin.ru/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vk.com/chudohutor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vk.com/ecomeeting" TargetMode="External"/><Relationship Id="rId4" Type="http://schemas.openxmlformats.org/officeDocument/2006/relationships/hyperlink" Target="http://www.chudohutor.com/" TargetMode="External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molenko.org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rk-lukomorie.ru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irodosoobrazno.com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2276872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Открытая Конференция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«Мастера </a:t>
            </a:r>
            <a:r>
              <a:rPr lang="ru-RU" sz="3600" dirty="0"/>
              <a:t>Своего Дела </a:t>
            </a:r>
            <a:r>
              <a:rPr lang="ru-RU" sz="3600" dirty="0" smtClean="0"/>
              <a:t>Крыму»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080120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/>
              <a:t>г. </a:t>
            </a:r>
            <a:r>
              <a:rPr lang="ru-RU" dirty="0" smtClean="0"/>
              <a:t>Симферополь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16 </a:t>
            </a:r>
            <a:r>
              <a:rPr lang="ru-RU" dirty="0"/>
              <a:t>сентября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2278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Генеральный HR-Партнёр мероприятия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компания </a:t>
            </a:r>
            <a:r>
              <a:rPr lang="ru-RU" sz="3600" dirty="0" err="1"/>
              <a:t>НeadНunter</a:t>
            </a:r>
            <a:r>
              <a:rPr lang="ru-RU" sz="3600" dirty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D:\Вася\ПКСД\Конфер Симф 16 сент\Презентация отчет\фото\DSC_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9016"/>
            <a:ext cx="7225605" cy="48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9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Спикер Открытой Конференции "Малый бизнес. Мастера Своего Дела Крыму"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9873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Сидоренко Сергей Владимирович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1988840"/>
            <a:ext cx="404279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Организатор Питерского Клуба Своего Дела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  <a:hlinkClick r:id="rId2"/>
              </a:rPr>
              <a:t>http://vk.com/pksdspbru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el5QRuLt8iQ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62" y="4293096"/>
            <a:ext cx="4114800" cy="183832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 descr="TFsNILl9qNo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3817"/>
            <a:ext cx="4114800" cy="273526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9208" y="2852936"/>
            <a:ext cx="404279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Сособственник ТД «</a:t>
            </a:r>
            <a:r>
              <a:rPr lang="ru-RU" sz="1400" dirty="0" err="1" smtClean="0">
                <a:solidFill>
                  <a:schemeClr val="tx1"/>
                </a:solidFill>
              </a:rPr>
              <a:t>Смоленка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(Санкт-Петербург)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Эко-курорт « Морское»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Черноморский район Крыма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hlinkClick r:id="rId5"/>
              </a:rPr>
              <a:t>http://www.ecomorskoe.ru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hlinkClick r:id="rId6"/>
              </a:rPr>
              <a:t>http://vk.com/eco_morskoe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29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Спикер Открытой Конференции "Малый бизнес. Мастера Своего Дела Крыму"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9873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Бузина Ирина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628800"/>
            <a:ext cx="597666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Руководитель проекта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Международный Конгресс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Предпринимателей и Деловых Сообществ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«b-196 Крым»</a:t>
            </a: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10" y="3789040"/>
            <a:ext cx="3442662" cy="231287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28199"/>
            <a:ext cx="3442662" cy="228883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67543" y="2780928"/>
            <a:ext cx="4779359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tx1"/>
                </a:solidFill>
              </a:rPr>
              <a:t>Д</a:t>
            </a:r>
            <a:r>
              <a:rPr lang="ru-RU" sz="1400" dirty="0" smtClean="0">
                <a:solidFill>
                  <a:schemeClr val="tx1"/>
                </a:solidFill>
              </a:rPr>
              <a:t>иректор Фонда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развития социальной и окружающей среды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«Свое Дело»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Организатор мероприятий для предпринимателей на базе Питерского Клуба Своего Дела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(встречи, стажировки, поездки-экспедиции)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 2007 года</a:t>
            </a: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35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Спикер Открытой Конференции "Малый бизнес. Мастера Своего Дела Крыму"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9873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Василий Шишкин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556792"/>
            <a:ext cx="655272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Физик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Закончил Политехнический университет по специальности «Физика термоядерной плазмы». Два года работал в Физико-Техническом институте им. Иоффе в лаборатории </a:t>
            </a:r>
            <a:r>
              <a:rPr lang="ru-RU" sz="1400" dirty="0" err="1" smtClean="0">
                <a:solidFill>
                  <a:schemeClr val="tx1"/>
                </a:solidFill>
              </a:rPr>
              <a:t>Голанта</a:t>
            </a:r>
            <a:r>
              <a:rPr lang="ru-RU" sz="1400" dirty="0" smtClean="0">
                <a:solidFill>
                  <a:schemeClr val="tx1"/>
                </a:solidFill>
              </a:rPr>
              <a:t> на установке </a:t>
            </a:r>
            <a:r>
              <a:rPr lang="ru-RU" sz="1400" dirty="0" err="1" smtClean="0">
                <a:solidFill>
                  <a:schemeClr val="tx1"/>
                </a:solidFill>
              </a:rPr>
              <a:t>токамак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Графический дизайнер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Автор свыше 1000 товарных знаков. Наиболее известные знаки: </a:t>
            </a:r>
            <a:r>
              <a:rPr lang="ru-RU" sz="1400" dirty="0" err="1" smtClean="0">
                <a:solidFill>
                  <a:schemeClr val="tx1"/>
                </a:solidFill>
              </a:rPr>
              <a:t>Vitek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General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Satellite</a:t>
            </a:r>
            <a:r>
              <a:rPr lang="ru-RU" sz="1400" dirty="0" smtClean="0">
                <a:solidFill>
                  <a:schemeClr val="tx1"/>
                </a:solidFill>
              </a:rPr>
              <a:t>, «Семь холмов», сеть универсамов «Норма», </a:t>
            </a:r>
            <a:r>
              <a:rPr lang="ru-RU" sz="1400" dirty="0" err="1" smtClean="0">
                <a:solidFill>
                  <a:schemeClr val="tx1"/>
                </a:solidFill>
              </a:rPr>
              <a:t>Radio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Roks</a:t>
            </a:r>
            <a:r>
              <a:rPr lang="ru-RU" sz="1400" dirty="0" smtClean="0">
                <a:solidFill>
                  <a:schemeClr val="tx1"/>
                </a:solidFill>
              </a:rPr>
              <a:t>, «</a:t>
            </a:r>
            <a:r>
              <a:rPr lang="ru-RU" sz="1400" dirty="0" err="1" smtClean="0">
                <a:solidFill>
                  <a:schemeClr val="tx1"/>
                </a:solidFill>
              </a:rPr>
              <a:t>Триколор</a:t>
            </a:r>
            <a:r>
              <a:rPr lang="ru-RU" sz="1400" dirty="0" smtClean="0">
                <a:solidFill>
                  <a:schemeClr val="tx1"/>
                </a:solidFill>
              </a:rPr>
              <a:t> ТВ», музей Набокова, JFC.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00808"/>
            <a:ext cx="1843848" cy="231287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21088"/>
            <a:ext cx="3024336" cy="201622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8" name="Рисунок 7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49080"/>
            <a:ext cx="1872208" cy="220259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44" y="4013684"/>
            <a:ext cx="4320480" cy="2583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Музыкант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Автор трёх струнных квартетов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(</a:t>
            </a:r>
            <a:r>
              <a:rPr lang="ru-RU" sz="2200" dirty="0">
                <a:solidFill>
                  <a:schemeClr val="tx1"/>
                </a:solidFill>
              </a:rPr>
              <a:t>2007, 2009, 2010)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В 2014 году закончил Санкт-Петербургскую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Государственную </a:t>
            </a:r>
            <a:r>
              <a:rPr lang="ru-RU" sz="2200" dirty="0">
                <a:solidFill>
                  <a:schemeClr val="tx1"/>
                </a:solidFill>
              </a:rPr>
              <a:t>консерваторию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им</a:t>
            </a:r>
            <a:r>
              <a:rPr lang="ru-RU" sz="2200" dirty="0">
                <a:solidFill>
                  <a:schemeClr val="tx1"/>
                </a:solidFill>
              </a:rPr>
              <a:t>. Н.А. Римского-Корсакова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по </a:t>
            </a:r>
            <a:r>
              <a:rPr lang="ru-RU" sz="2200" dirty="0">
                <a:solidFill>
                  <a:schemeClr val="tx1"/>
                </a:solidFill>
              </a:rPr>
              <a:t>специальности композиция.</a:t>
            </a:r>
          </a:p>
          <a:p>
            <a:pPr algn="l"/>
            <a:endParaRPr lang="ru-RU" sz="2200" dirty="0">
              <a:solidFill>
                <a:schemeClr val="tx1"/>
              </a:solidFill>
            </a:endParaRPr>
          </a:p>
          <a:p>
            <a:pPr algn="l"/>
            <a:r>
              <a:rPr lang="ru-RU" sz="2200" dirty="0">
                <a:solidFill>
                  <a:schemeClr val="tx1"/>
                </a:solidFill>
                <a:hlinkClick r:id="rId5"/>
              </a:rPr>
              <a:t>http://www.shishkin.ru/</a:t>
            </a:r>
            <a:endParaRPr lang="ru-RU" sz="2200" dirty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Спикер Открытой Конференции "Малый бизнес. Мастера Своего Дела Крыму"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9873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Ерофеев Сергей Иванович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556792"/>
            <a:ext cx="6552728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>
                <a:solidFill>
                  <a:schemeClr val="tx1"/>
                </a:solidFill>
              </a:rPr>
              <a:t>Окончил ЛВХПУ им. В. И. Мухиной, архитектор-дизайнер.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</a:rPr>
              <a:t>Руководитель ООО «Архитектурная мастерская С. Ерофеева».</a:t>
            </a:r>
          </a:p>
          <a:p>
            <a:pPr algn="l"/>
            <a:endParaRPr lang="ru-RU" sz="1500" dirty="0">
              <a:solidFill>
                <a:schemeClr val="tx1"/>
              </a:solidFill>
            </a:endParaRPr>
          </a:p>
          <a:p>
            <a:pPr algn="l"/>
            <a:r>
              <a:rPr lang="ru-RU" sz="1500" dirty="0">
                <a:solidFill>
                  <a:schemeClr val="tx1"/>
                </a:solidFill>
              </a:rPr>
              <a:t>Занимается проектированием жилых домов, интерьеров, мебели, светильников, разработкой экспериментальных видов отделки.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1500" dirty="0" smtClean="0">
                <a:solidFill>
                  <a:schemeClr val="tx1"/>
                </a:solidFill>
              </a:rPr>
              <a:t>Лауреат "Архитектурной Премии 2006" в номинации "Атмосфера классики". </a:t>
            </a:r>
            <a:br>
              <a:rPr lang="ru-RU" sz="1500" dirty="0" smtClean="0">
                <a:solidFill>
                  <a:schemeClr val="tx1"/>
                </a:solidFill>
              </a:rPr>
            </a:br>
            <a:r>
              <a:rPr lang="ru-RU" sz="1500" dirty="0" smtClean="0">
                <a:solidFill>
                  <a:schemeClr val="tx1"/>
                </a:solidFill>
              </a:rPr>
              <a:t>Проект - квартира общей площадью 98 м2 .</a:t>
            </a:r>
          </a:p>
          <a:p>
            <a:pPr algn="l"/>
            <a:endParaRPr lang="ru-RU" sz="1500" dirty="0" smtClean="0">
              <a:solidFill>
                <a:schemeClr val="tx1"/>
              </a:solidFill>
            </a:endParaRPr>
          </a:p>
          <a:p>
            <a:pPr algn="l"/>
            <a:r>
              <a:rPr lang="ru-RU" sz="1500" dirty="0" smtClean="0">
                <a:solidFill>
                  <a:schemeClr val="tx1"/>
                </a:solidFill>
              </a:rPr>
              <a:t>Творческое кредо: "Лечение интерьерных патологий"</a:t>
            </a:r>
          </a:p>
          <a:p>
            <a:pPr algn="l"/>
            <a:endParaRPr lang="ru-RU" sz="10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71" y="1124744"/>
            <a:ext cx="2057749" cy="1800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44" y="3901883"/>
            <a:ext cx="2376264" cy="2551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2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Проекты сегодня: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• Хутор « Утешение»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hlinkClick r:id="rId3"/>
              </a:rPr>
              <a:t>http://vk.com/chudohutor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hlinkClick r:id="rId4"/>
              </a:rPr>
              <a:t>http://www.chudohutor.com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• Эко-лагерь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hlinkClick r:id="rId5"/>
              </a:rPr>
              <a:t>http://vk.com/ecomeeting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 isPhoto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96" y="3140968"/>
            <a:ext cx="2276784" cy="166584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2" name="Рисунок 11"/>
          <p:cNvPicPr>
            <a:picLocks noGrp="1" noChangeAspect="1"/>
          </p:cNvPicPr>
          <p:nvPr isPhoto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66" y="4840265"/>
            <a:ext cx="1183994" cy="1613071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3" name="Рисунок 12"/>
          <p:cNvPicPr>
            <a:picLocks noGrp="1" noChangeAspect="1"/>
          </p:cNvPicPr>
          <p:nvPr isPhoto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90" y="4840264"/>
            <a:ext cx="1163081" cy="1642769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4" name="Рисунок 13"/>
          <p:cNvPicPr>
            <a:picLocks noGrp="1" noChangeAspect="1"/>
          </p:cNvPicPr>
          <p:nvPr isPhoto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61616"/>
            <a:ext cx="3438926" cy="229172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752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Спикер Открытой Конференции "Малый бизнес. Мастера Своего Дела Крыму"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9873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Анна Абрамова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556792"/>
            <a:ext cx="590465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/>
              <a:t>г. Севастополь</a:t>
            </a:r>
            <a:br>
              <a:rPr lang="ru-RU" sz="1400" dirty="0" smtClean="0"/>
            </a:br>
            <a:endParaRPr lang="ru-RU" sz="1400" dirty="0" smtClean="0"/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Бизнес – консультант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Владелец и генеральный директор консалтингового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центра «</a:t>
            </a:r>
            <a:r>
              <a:rPr lang="ru-RU" sz="1400" dirty="0" err="1" smtClean="0">
                <a:solidFill>
                  <a:schemeClr val="tx1"/>
                </a:solidFill>
              </a:rPr>
              <a:t>Ричест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Владелец и генеральный директор Международного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Центра Путешествий и Образования «Гранд Мир»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71" y="1411204"/>
            <a:ext cx="3568151" cy="237783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467544" y="3933056"/>
            <a:ext cx="828092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Опыт построения бизнесов с нуля, автор ряда публикаций и курсов по теме увеличения продаж.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Сторонник практической модели обучения.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Все стратегии и технологии, на которые ссылается, опробованы на собственном бизнесе.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Окончила Московский Государственный Университет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0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Спикер Открытой Конференции "Малый бизнес. Мастера Своего Дела Крыму"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9873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Ермоленко Павел Александрович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24744"/>
            <a:ext cx="2291163" cy="288032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39552" y="1448780"/>
            <a:ext cx="5904656" cy="17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67543" y="3429000"/>
            <a:ext cx="8483851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• С 2011 года президент Ассоциации бизнес-тренеров и консультантов,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директор учебно-</a:t>
            </a:r>
            <a:r>
              <a:rPr lang="ru-RU" sz="1400" dirty="0" err="1" smtClean="0">
                <a:solidFill>
                  <a:schemeClr val="tx1"/>
                </a:solidFill>
              </a:rPr>
              <a:t>тренингового</a:t>
            </a:r>
            <a:r>
              <a:rPr lang="ru-RU" sz="1400" dirty="0" smtClean="0">
                <a:solidFill>
                  <a:schemeClr val="tx1"/>
                </a:solidFill>
              </a:rPr>
              <a:t> центра «Ваш Бизнес». 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• С 2014 года — руководитель Крымского Республиканского центра обучения персонала и руководителей.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Входит В ТОП-5 лучших тренеров СНГ по итогам конкурса «Битва лучших тренеров СНГ» в 2013 году. 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Победитель Международного Европейского конкурса бизнес-тренеров (1 место).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0716"/>
            <a:ext cx="59766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Сертифицированный бизнес-тренер. Автор методик.</a:t>
            </a:r>
          </a:p>
          <a:p>
            <a:endParaRPr lang="ru-RU" sz="1400" dirty="0" smtClean="0"/>
          </a:p>
          <a:p>
            <a:r>
              <a:rPr lang="ru-RU" sz="1400" dirty="0" smtClean="0"/>
              <a:t>16 лет управленческого опыта в различных сферах бизнеса.</a:t>
            </a:r>
          </a:p>
          <a:p>
            <a:endParaRPr lang="ru-RU" sz="1400" dirty="0" smtClean="0"/>
          </a:p>
          <a:p>
            <a:r>
              <a:rPr lang="ru-RU" sz="1400" dirty="0" smtClean="0"/>
              <a:t>Кризис-менеджер. Бизнес-консультант. Международный спикер.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hlinkClick r:id="rId3"/>
              </a:rPr>
              <a:t>www.ermolenko.org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71638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Спикер Открытой Конференции "Малый бизнес. Мастера Своего Дела Крыму"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9873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Николай </a:t>
            </a:r>
            <a:r>
              <a:rPr lang="ru-RU" sz="2400" dirty="0" err="1" smtClean="0">
                <a:solidFill>
                  <a:schemeClr val="tx1"/>
                </a:solidFill>
              </a:rPr>
              <a:t>Помогалов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75" y="1478300"/>
            <a:ext cx="4655489" cy="331885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39552" y="1448780"/>
            <a:ext cx="5904656" cy="17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0716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>
                <a:solidFill>
                  <a:schemeClr val="tx1">
                    <a:tint val="75000"/>
                  </a:schemeClr>
                </a:solidFill>
              </a:rPr>
              <a:t>г. Севастополь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Собственник </a:t>
            </a:r>
            <a:r>
              <a:rPr lang="ru-RU" sz="1400" dirty="0" err="1" smtClean="0"/>
              <a:t>экопарка</a:t>
            </a:r>
            <a:r>
              <a:rPr lang="ru-RU" sz="1400" dirty="0" smtClean="0"/>
              <a:t> " Лукоморье" </a:t>
            </a:r>
          </a:p>
          <a:p>
            <a:endParaRPr lang="ru-RU" sz="1400" dirty="0" smtClean="0"/>
          </a:p>
          <a:p>
            <a:r>
              <a:rPr lang="ru-RU" sz="1400" dirty="0" smtClean="0">
                <a:hlinkClick r:id="rId3"/>
              </a:rPr>
              <a:t>http://park-lukomorie.ru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Владелец ослиной фермы под Бахчисараем</a:t>
            </a:r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05966" y="4869160"/>
            <a:ext cx="8386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Предприниматель Крыма с более чем 20-летним стажем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755884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Спикер Открытой Конференции "Малый бизнес. Мастера Своего Дела Крыму"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9873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Наталья Кобзарь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136788" cy="473059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39552" y="1448780"/>
            <a:ext cx="5904656" cy="17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0716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Академик Всемирной Славянской Академии. </a:t>
            </a:r>
          </a:p>
          <a:p>
            <a:endParaRPr lang="ru-RU" sz="1400" dirty="0" smtClean="0"/>
          </a:p>
          <a:p>
            <a:r>
              <a:rPr lang="ru-RU" sz="1400" dirty="0" smtClean="0"/>
              <a:t>Автор четырех книг о </a:t>
            </a:r>
            <a:r>
              <a:rPr lang="ru-RU" sz="1400" dirty="0" err="1" smtClean="0"/>
              <a:t>ПриродоСоОбразном</a:t>
            </a:r>
            <a:r>
              <a:rPr lang="ru-RU" sz="1400" dirty="0" smtClean="0"/>
              <a:t> питании. 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>С 2009 года Наталья провела несколько сотен лекций</a:t>
            </a:r>
            <a:br>
              <a:rPr lang="ru-RU" sz="1400" dirty="0" smtClean="0"/>
            </a:br>
            <a:r>
              <a:rPr lang="ru-RU" sz="1400" dirty="0" smtClean="0"/>
              <a:t> и семинаров по всем странам бывшего Союза. </a:t>
            </a:r>
          </a:p>
          <a:p>
            <a:endParaRPr lang="ru-RU" sz="1400" dirty="0" smtClean="0"/>
          </a:p>
          <a:p>
            <a:r>
              <a:rPr lang="ru-RU" sz="1400" dirty="0" smtClean="0"/>
              <a:t>Слушатели многочисленных семинаров из сотен городов</a:t>
            </a:r>
            <a:br>
              <a:rPr lang="ru-RU" sz="1400" dirty="0" smtClean="0"/>
            </a:br>
            <a:r>
              <a:rPr lang="ru-RU" sz="1400" dirty="0" smtClean="0"/>
              <a:t> Украины, России, Белоруссии и других стран осознанно взяли ответственность за свое здоровье на себя и подтвердили</a:t>
            </a:r>
            <a:br>
              <a:rPr lang="ru-RU" sz="1400" dirty="0" smtClean="0"/>
            </a:br>
            <a:r>
              <a:rPr lang="ru-RU" sz="1400" dirty="0" smtClean="0"/>
              <a:t>своими результатами эффективность такого питания. 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>
                <a:hlinkClick r:id="rId3"/>
              </a:rPr>
              <a:t>http://prirodosoobrazno.com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409845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Спикер Открытой Конференции "Малый бизнес. Мастера Своего Дела Крыму"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Александр Суслов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20" y="1916832"/>
            <a:ext cx="4540268" cy="295232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39552" y="1448780"/>
            <a:ext cx="5904656" cy="17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74899"/>
            <a:ext cx="39604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Заслуженный работник АПК Крыма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>Депутат районного совета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>Председатель фермерского хозяйства «Сахалин» </a:t>
            </a:r>
            <a:br>
              <a:rPr lang="ru-RU" sz="1400" dirty="0" smtClean="0"/>
            </a:br>
            <a:r>
              <a:rPr lang="ru-RU" sz="1400" dirty="0" err="1" smtClean="0"/>
              <a:t>Сакского</a:t>
            </a:r>
            <a:r>
              <a:rPr lang="ru-RU" sz="1400" dirty="0" smtClean="0"/>
              <a:t> района Республики Крым.</a:t>
            </a:r>
          </a:p>
        </p:txBody>
      </p:sp>
    </p:spTree>
    <p:extLst>
      <p:ext uri="{BB962C8B-B14F-4D97-AF65-F5344CB8AC3E}">
        <p14:creationId xmlns:p14="http://schemas.microsoft.com/office/powerpoint/2010/main" val="294932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5786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Обмен опытом и рассказ о Своем Деле </a:t>
            </a:r>
            <a:r>
              <a:rPr lang="ru-RU" sz="2200" dirty="0" smtClean="0"/>
              <a:t>мастеров</a:t>
            </a:r>
            <a:br>
              <a:rPr lang="ru-RU" sz="2200" dirty="0" smtClean="0"/>
            </a:br>
            <a:r>
              <a:rPr lang="ru-RU" sz="2200" dirty="0" smtClean="0"/>
              <a:t>Успешных предпринимателей </a:t>
            </a:r>
            <a:r>
              <a:rPr lang="ru-RU" sz="2200" dirty="0"/>
              <a:t>малого и среднего бизнеса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России </a:t>
            </a:r>
            <a:r>
              <a:rPr lang="ru-RU" sz="2200" dirty="0"/>
              <a:t>и </a:t>
            </a:r>
            <a:r>
              <a:rPr lang="ru-RU" sz="2200" dirty="0" smtClean="0"/>
              <a:t>Крыма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D:\Вася\ПКСД\Конфер Симф 16 сент\Презентация отчет\фото\Кон 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2793"/>
            <a:ext cx="8249742" cy="5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81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Спикер Открытой Конференции "Малый бизнес. Мастера Своего Дела Крыму"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Светлана Солдатова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3168352" cy="316835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39552" y="1448780"/>
            <a:ext cx="5904656" cy="17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Преподаватель</a:t>
            </a:r>
            <a:br>
              <a:rPr lang="ru-RU" sz="1400" dirty="0" smtClean="0"/>
            </a:br>
            <a:r>
              <a:rPr lang="ru-RU" sz="1400" dirty="0" smtClean="0"/>
              <a:t>Института </a:t>
            </a:r>
            <a:r>
              <a:rPr lang="ru-RU" sz="1400" dirty="0"/>
              <a:t>экономики и управления Крымского федерального университета имени В.И. </a:t>
            </a:r>
            <a:r>
              <a:rPr lang="ru-RU" sz="1400" dirty="0" smtClean="0"/>
              <a:t>Вернадского, «</a:t>
            </a:r>
            <a:r>
              <a:rPr lang="ru-RU" sz="1400" dirty="0"/>
              <a:t>Академии </a:t>
            </a:r>
            <a:r>
              <a:rPr lang="ru-RU" sz="1400" dirty="0" smtClean="0"/>
              <a:t>бизнес-решений»,</a:t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Академии современного бизнеса</a:t>
            </a:r>
            <a:r>
              <a:rPr lang="ru-RU" sz="1400" dirty="0" smtClean="0"/>
              <a:t>»</a:t>
            </a:r>
            <a:br>
              <a:rPr lang="ru-RU" sz="1400" dirty="0" smtClean="0"/>
            </a:br>
            <a:r>
              <a:rPr lang="ru-RU" sz="1400" dirty="0" smtClean="0"/>
              <a:t> программы МВА, </a:t>
            </a:r>
            <a:r>
              <a:rPr lang="ru-RU" sz="1400" dirty="0"/>
              <a:t>Школы </a:t>
            </a:r>
            <a:r>
              <a:rPr lang="ru-RU" sz="1400" dirty="0" smtClean="0"/>
              <a:t>бизнес-тренеров</a:t>
            </a:r>
          </a:p>
          <a:p>
            <a:r>
              <a:rPr lang="ru-RU" sz="1400" dirty="0" smtClean="0"/>
              <a:t>«</a:t>
            </a:r>
            <a:r>
              <a:rPr lang="ru-RU" sz="1400" dirty="0"/>
              <a:t>Школы практического предпринимательства</a:t>
            </a:r>
            <a:r>
              <a:rPr lang="ru-RU" sz="1400" dirty="0" smtClean="0"/>
              <a:t>»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Бизнес-консультант</a:t>
            </a:r>
            <a:r>
              <a:rPr lang="ru-RU" sz="1400" dirty="0"/>
              <a:t>, тренер, </a:t>
            </a:r>
            <a:r>
              <a:rPr lang="ru-RU" sz="1400" dirty="0" err="1" smtClean="0"/>
              <a:t>коуч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415640"/>
            <a:ext cx="74888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Постоянный участник прямых эфиров на ТВ «Крым» по темам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саморазвития </a:t>
            </a:r>
            <a:r>
              <a:rPr lang="ru-RU" sz="1400" dirty="0"/>
              <a:t>и развития </a:t>
            </a:r>
            <a:r>
              <a:rPr lang="ru-RU" sz="1400" dirty="0" smtClean="0"/>
              <a:t>бизнеса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Автор:</a:t>
            </a:r>
            <a:br>
              <a:rPr lang="ru-RU" sz="1400" dirty="0" smtClean="0"/>
            </a:br>
            <a:r>
              <a:rPr lang="ru-RU" sz="1400" dirty="0" smtClean="0"/>
              <a:t>рубрики </a:t>
            </a:r>
            <a:r>
              <a:rPr lang="ru-RU" sz="1400" dirty="0"/>
              <a:t>«Менеджмент» в деловом </a:t>
            </a:r>
            <a:r>
              <a:rPr lang="ru-RU" sz="1400" dirty="0" smtClean="0"/>
              <a:t>интернет-журнале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Крымского </a:t>
            </a:r>
            <a:r>
              <a:rPr lang="ru-RU" sz="1400" dirty="0"/>
              <a:t>бизнес-клуба «СФЕРА</a:t>
            </a:r>
            <a:r>
              <a:rPr lang="ru-RU" sz="1400" dirty="0" smtClean="0"/>
              <a:t>»</a:t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Школы ораторского искусства</a:t>
            </a:r>
            <a:r>
              <a:rPr lang="ru-RU" sz="1400" dirty="0" smtClean="0"/>
              <a:t>»</a:t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Школы успеха Светланы Солдатовой</a:t>
            </a:r>
            <a:r>
              <a:rPr lang="ru-RU" sz="1400" dirty="0" smtClean="0"/>
              <a:t>».</a:t>
            </a:r>
            <a:br>
              <a:rPr lang="ru-RU" sz="1400" dirty="0" smtClean="0"/>
            </a:br>
            <a:r>
              <a:rPr lang="ru-RU" sz="1400" dirty="0" smtClean="0"/>
              <a:t>программы </a:t>
            </a:r>
            <a:r>
              <a:rPr lang="ru-RU" sz="1400" dirty="0"/>
              <a:t>по обучению бизнесу и предпринимательству на ФМ </a:t>
            </a:r>
            <a:r>
              <a:rPr lang="ru-RU" sz="1400" dirty="0" smtClean="0"/>
              <a:t>ТВ.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Участник </a:t>
            </a:r>
            <a:r>
              <a:rPr lang="ru-RU" sz="1400" dirty="0"/>
              <a:t>Республиканской рабочей группы и рабочей группы Минэкономразвития Республики Крым по разработке Стратегии 2016 – </a:t>
            </a:r>
            <a:r>
              <a:rPr lang="ru-RU" sz="1400" dirty="0" smtClean="0"/>
              <a:t>2026</a:t>
            </a:r>
            <a:br>
              <a:rPr lang="ru-RU" sz="1400" dirty="0" smtClean="0"/>
            </a:br>
            <a:r>
              <a:rPr lang="ru-RU" sz="1400" dirty="0" smtClean="0"/>
              <a:t>Участник </a:t>
            </a:r>
            <a:r>
              <a:rPr lang="ru-RU" sz="1400" dirty="0"/>
              <a:t>комиссии по стратегическому планированию при Администрации г. Симферополя.</a:t>
            </a:r>
          </a:p>
        </p:txBody>
      </p:sp>
    </p:spTree>
    <p:extLst>
      <p:ext uri="{BB962C8B-B14F-4D97-AF65-F5344CB8AC3E}">
        <p14:creationId xmlns:p14="http://schemas.microsoft.com/office/powerpoint/2010/main" val="4038636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работе конференции принимали участие: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39552" y="1448780"/>
            <a:ext cx="5904656" cy="17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38789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Представитель Уполномоченного по правам предпринимателей Республики Крым</a:t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Директор Фонда микрофинансирования Республики </a:t>
            </a:r>
            <a:r>
              <a:rPr lang="ru-RU" sz="1600" b="1" dirty="0" smtClean="0"/>
              <a:t>Крым –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Аленина Валентина Михайловна</a:t>
            </a:r>
            <a:endParaRPr lang="ru-RU" sz="1600" b="1" dirty="0"/>
          </a:p>
          <a:p>
            <a:endParaRPr lang="ru-RU" sz="1400" dirty="0"/>
          </a:p>
        </p:txBody>
      </p:sp>
      <p:pic>
        <p:nvPicPr>
          <p:cNvPr id="1026" name="Picture 2" descr="D:\Вася\ПКСД\Конфер Симф 16 сент\Презентация отчет\доп фото\Кон 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0" y="3374579"/>
            <a:ext cx="4154910" cy="28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ася\ПКСД\Конфер Симф 16 сент\Презентация отчет\доп фото\Кон 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78544"/>
            <a:ext cx="2736304" cy="37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9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По многочисленным просьбам участников планируем регулярно проводить такое </a:t>
            </a:r>
            <a:r>
              <a:rPr lang="ru-RU" sz="2400" dirty="0" smtClean="0"/>
              <a:t>мероприятие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13568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Следующая конференция пройдет в апреле 2016 </a:t>
            </a:r>
            <a:r>
              <a:rPr lang="ru-RU" sz="2400" dirty="0" smtClean="0"/>
              <a:t>года</a:t>
            </a:r>
            <a:endParaRPr lang="ru-RU" sz="2400" dirty="0"/>
          </a:p>
        </p:txBody>
      </p:sp>
      <p:pic>
        <p:nvPicPr>
          <p:cNvPr id="9218" name="Picture 2" descr="D:\Вася\ПКСД\Конфер Симф 16 сент\Презентация отчет\фото\6c752SS8Df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7030"/>
            <a:ext cx="7848872" cy="52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54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Основные направления: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509739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Сельское хозяйство</a:t>
            </a:r>
          </a:p>
          <a:p>
            <a:r>
              <a:rPr lang="ru-RU" sz="2200" dirty="0" smtClean="0"/>
              <a:t>Строительство</a:t>
            </a:r>
          </a:p>
          <a:p>
            <a:r>
              <a:rPr lang="ru-RU" sz="2200" dirty="0" smtClean="0"/>
              <a:t>Туризм</a:t>
            </a:r>
          </a:p>
          <a:p>
            <a:r>
              <a:rPr lang="ru-RU" sz="2200" dirty="0" smtClean="0"/>
              <a:t>Начало своего дела </a:t>
            </a:r>
            <a:r>
              <a:rPr lang="ru-RU" sz="2200" dirty="0"/>
              <a:t>и </a:t>
            </a:r>
            <a:r>
              <a:rPr lang="ru-RU" sz="2200" dirty="0" smtClean="0"/>
              <a:t>достижение успеха в </a:t>
            </a:r>
            <a:r>
              <a:rPr lang="ru-RU" sz="2200" dirty="0"/>
              <a:t>эпоху </a:t>
            </a:r>
            <a:r>
              <a:rPr lang="ru-RU" sz="2200" dirty="0" smtClean="0"/>
              <a:t>перемен</a:t>
            </a:r>
            <a:endParaRPr lang="ru-RU" sz="2200" dirty="0"/>
          </a:p>
        </p:txBody>
      </p:sp>
      <p:pic>
        <p:nvPicPr>
          <p:cNvPr id="2050" name="Picture 2" descr="D:\Вася\ПКСД\Конфер Симф 16 сент\Презентация отчет\фото\DSC_0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14617"/>
            <a:ext cx="5760640" cy="38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Цель мероприятия: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Поделиться </a:t>
            </a:r>
            <a:r>
              <a:rPr lang="ru-RU" sz="2400" dirty="0"/>
              <a:t>опытом ведения </a:t>
            </a:r>
            <a:r>
              <a:rPr lang="ru-RU" sz="2400" dirty="0" smtClean="0"/>
              <a:t>бизнеса, </a:t>
            </a:r>
            <a:r>
              <a:rPr lang="ru-RU" sz="2400" dirty="0"/>
              <a:t>используя новые </a:t>
            </a:r>
            <a:r>
              <a:rPr lang="ru-RU" sz="2400" dirty="0" smtClean="0"/>
              <a:t>экологически чистые технологии</a:t>
            </a:r>
            <a:r>
              <a:rPr lang="ru-RU" sz="2400" dirty="0"/>
              <a:t>, </a:t>
            </a:r>
            <a:r>
              <a:rPr lang="ru-RU" sz="2400" dirty="0" smtClean="0"/>
              <a:t>для </a:t>
            </a:r>
            <a:r>
              <a:rPr lang="ru-RU" sz="2400" dirty="0"/>
              <a:t>развития и достижения </a:t>
            </a:r>
            <a:r>
              <a:rPr lang="ru-RU" sz="2400" dirty="0" smtClean="0"/>
              <a:t>успеха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Объединить </a:t>
            </a:r>
            <a:r>
              <a:rPr lang="ru-RU" sz="2400" dirty="0"/>
              <a:t>успешных предпринимателей для поиска новых направлений развития </a:t>
            </a:r>
            <a:r>
              <a:rPr lang="ru-RU" sz="2400" dirty="0" smtClean="0"/>
              <a:t>и партнеров </a:t>
            </a:r>
            <a:r>
              <a:rPr lang="ru-RU" sz="2400" dirty="0"/>
              <a:t>в Своем </a:t>
            </a:r>
            <a:r>
              <a:rPr lang="ru-RU" sz="2400" dirty="0" smtClean="0"/>
              <a:t>Деле</a:t>
            </a:r>
            <a:endParaRPr lang="ru-RU" sz="2400" dirty="0"/>
          </a:p>
        </p:txBody>
      </p:sp>
      <p:pic>
        <p:nvPicPr>
          <p:cNvPr id="3074" name="Picture 2" descr="D:\Вася\ПКСД\Конфер Симф 16 сент\Презентация отчет\фото\Кон 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8"/>
          <a:stretch/>
        </p:blipFill>
        <p:spPr bwMode="auto">
          <a:xfrm>
            <a:off x="251520" y="4005064"/>
            <a:ext cx="269170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ася\ПКСД\Конфер Симф 16 сент\Презентация отчет\фото\Кон 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78" y="4005065"/>
            <a:ext cx="2835874" cy="19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Вася\ПКСД\Конфер Симф 16 сент\Презентация отчет\фото\Кон 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76" y="4005065"/>
            <a:ext cx="2754904" cy="19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30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Семинары и круглые столы со специалистами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021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Туризм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endParaRPr lang="ru-RU" sz="2400" dirty="0" smtClean="0"/>
          </a:p>
          <a:p>
            <a:pPr marL="0" indent="0">
              <a:buNone/>
            </a:pPr>
            <a:r>
              <a:rPr lang="ru-RU" sz="1800" dirty="0" smtClean="0"/>
              <a:t>Новые формы развития, комплексное освоение территории (парки, базы отдыха)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Спикеры: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Сидоренко Сергей, эко-курорт « Морское» Черноморский р-он Крыма</a:t>
            </a:r>
            <a:br>
              <a:rPr lang="ru-RU" sz="1600" dirty="0" smtClean="0"/>
            </a:br>
            <a:r>
              <a:rPr lang="ru-RU" sz="1600" dirty="0" smtClean="0"/>
              <a:t>Абрамова Анна, Севастополь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Вася\ПКСД\Конфер Симф 16 сент\Презентация отчет\фото\DSC_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07586"/>
            <a:ext cx="4388286" cy="29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13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Семинары и круглые столы со специалистами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«Технология </a:t>
            </a:r>
            <a:r>
              <a:rPr lang="ru-RU" sz="2400" dirty="0"/>
              <a:t>экономичного строительства из доступных материалов в современных </a:t>
            </a:r>
            <a:r>
              <a:rPr lang="ru-RU" sz="2400" dirty="0" smtClean="0"/>
              <a:t>условиях»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Опыт </a:t>
            </a:r>
            <a:r>
              <a:rPr lang="ru-RU" sz="1800" dirty="0"/>
              <a:t>строительства вне строительного маркетинга.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600" dirty="0" smtClean="0"/>
              <a:t>Спикер </a:t>
            </a:r>
            <a:r>
              <a:rPr lang="ru-RU" sz="1600" dirty="0"/>
              <a:t>- Сергей </a:t>
            </a:r>
            <a:r>
              <a:rPr lang="ru-RU" sz="1600" dirty="0" smtClean="0"/>
              <a:t>Ерофеев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3" descr="D:\Вася\ПКСД\Конфер Симф 16 сент\Презентация отчет\фото\Кон 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4703"/>
            <a:ext cx="4430081" cy="29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Семинары и круглые столы со специалистами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400" dirty="0" smtClean="0"/>
              <a:t>«</a:t>
            </a:r>
            <a:r>
              <a:rPr lang="ru-RU" sz="2400" dirty="0"/>
              <a:t>З Н А </a:t>
            </a:r>
            <a:r>
              <a:rPr lang="ru-RU" sz="2400" dirty="0" smtClean="0"/>
              <a:t>К – начало, </a:t>
            </a:r>
            <a:r>
              <a:rPr lang="ru-RU" sz="2400" dirty="0"/>
              <a:t>инструмент и основа </a:t>
            </a:r>
            <a:r>
              <a:rPr lang="ru-RU" sz="2400" dirty="0" smtClean="0"/>
              <a:t>успеха»</a:t>
            </a:r>
            <a:endParaRPr lang="ru-RU" sz="24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Какими </a:t>
            </a:r>
            <a:r>
              <a:rPr lang="ru-RU" sz="1800" dirty="0"/>
              <a:t>свойствами должен обладать успешный товарный знак, можно ли разработать знак за один день и о многом </a:t>
            </a:r>
            <a:r>
              <a:rPr lang="ru-RU" sz="1800" dirty="0" smtClean="0"/>
              <a:t>другом</a:t>
            </a:r>
            <a:br>
              <a:rPr lang="ru-RU" sz="1800" dirty="0" smtClean="0"/>
            </a:br>
            <a:endParaRPr lang="ru-RU" sz="1800" dirty="0"/>
          </a:p>
          <a:p>
            <a:pPr marL="0" indent="0">
              <a:buNone/>
            </a:pPr>
            <a:r>
              <a:rPr lang="ru-RU" sz="1600" dirty="0"/>
              <a:t>Спикер - Василий Шишкин</a:t>
            </a:r>
          </a:p>
        </p:txBody>
      </p:sp>
      <p:pic>
        <p:nvPicPr>
          <p:cNvPr id="6146" name="Picture 2" descr="D:\Вася\ПКСД\Конфер Симф 16 сент\Презентация отчет\фото\DSC_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1"/>
            <a:ext cx="4353321" cy="28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26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17-19 сентября проведены поездки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по </a:t>
            </a:r>
            <a:r>
              <a:rPr lang="ru-RU" sz="2700" dirty="0"/>
              <a:t>успешным хозяйствам </a:t>
            </a:r>
            <a:r>
              <a:rPr lang="ru-RU" sz="2700" dirty="0" smtClean="0"/>
              <a:t>Крыма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«Сахалин» </a:t>
            </a:r>
            <a:r>
              <a:rPr lang="ru-RU" sz="1800" dirty="0" err="1"/>
              <a:t>Сакский</a:t>
            </a:r>
            <a:r>
              <a:rPr lang="ru-RU" sz="1800" dirty="0"/>
              <a:t> р-он Евпатория.</a:t>
            </a:r>
            <a:br>
              <a:rPr lang="ru-RU" sz="1800" dirty="0"/>
            </a:br>
            <a:r>
              <a:rPr lang="ru-RU" sz="1800" dirty="0"/>
              <a:t>Александр Суслов, органическое земледелие, </a:t>
            </a:r>
            <a:r>
              <a:rPr lang="ru-RU" sz="1800" dirty="0" err="1"/>
              <a:t>наутил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Эко-курорт </a:t>
            </a:r>
            <a:r>
              <a:rPr lang="ru-RU" sz="1800" dirty="0" smtClean="0"/>
              <a:t>«Морское», </a:t>
            </a:r>
            <a:r>
              <a:rPr lang="ru-RU" sz="1800" dirty="0"/>
              <a:t>Сидоренко Сергей</a:t>
            </a:r>
            <a:br>
              <a:rPr lang="ru-RU" sz="1800" dirty="0"/>
            </a:br>
            <a:r>
              <a:rPr lang="ru-RU" sz="1800" dirty="0"/>
              <a:t>Э</a:t>
            </a:r>
            <a:r>
              <a:rPr lang="ru-RU" sz="1800" dirty="0" smtClean="0"/>
              <a:t>кспериментальная </a:t>
            </a:r>
            <a:r>
              <a:rPr lang="ru-RU" sz="1800" dirty="0"/>
              <a:t>площадка </a:t>
            </a:r>
            <a:r>
              <a:rPr lang="ru-RU" sz="1800" dirty="0" smtClean="0"/>
              <a:t>- органическое </a:t>
            </a:r>
            <a:r>
              <a:rPr lang="ru-RU" sz="1800" dirty="0"/>
              <a:t>земледелие, комплексное освоение территории. Черноморский р-он Крыма.</a:t>
            </a:r>
            <a:br>
              <a:rPr lang="ru-RU" sz="1800" dirty="0"/>
            </a:b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Мастер </a:t>
            </a:r>
            <a:r>
              <a:rPr lang="ru-RU" sz="1800" dirty="0"/>
              <a:t>класс по постройке бани по экспериментальной экономической  экологической технологии под руководством Сергея Ерофеева.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D:\Вася\ПКСД\Конфер Симф 16 сент\Презентация отчет\фото\Гр 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672408" cy="26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Вася\ПКСД\Конфер Симф 16 сент\Презентация отчет\фото\Морск 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841040" cy="26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09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Организатор Открытой Конференции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«Мастера Своего Дела Крыму</a:t>
            </a:r>
            <a:r>
              <a:rPr lang="ru-RU" sz="2800" dirty="0" smtClean="0"/>
              <a:t>» -</a:t>
            </a:r>
            <a:br>
              <a:rPr lang="ru-RU" sz="2800" dirty="0" smtClean="0"/>
            </a:br>
            <a:r>
              <a:rPr lang="ru-RU" sz="2800" dirty="0" smtClean="0"/>
              <a:t>Фонд развития социальной и окружающей среды </a:t>
            </a:r>
            <a:br>
              <a:rPr lang="ru-RU" sz="2800" dirty="0" smtClean="0"/>
            </a:br>
            <a:r>
              <a:rPr lang="ru-RU" sz="2800" dirty="0" smtClean="0"/>
              <a:t>«Свое Дело»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3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Руководитель проекта – Ирина Бузина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Команда: Инна Булыгина, Василий </a:t>
            </a:r>
            <a:r>
              <a:rPr lang="ru-RU" sz="1800" dirty="0" err="1" smtClean="0"/>
              <a:t>Хныкин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8" r="24048"/>
          <a:stretch/>
        </p:blipFill>
        <p:spPr bwMode="auto">
          <a:xfrm>
            <a:off x="995453" y="3212976"/>
            <a:ext cx="2136387" cy="341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85" y="3212976"/>
            <a:ext cx="1919127" cy="341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3"/>
          <a:stretch/>
        </p:blipFill>
        <p:spPr bwMode="auto">
          <a:xfrm>
            <a:off x="5993492" y="3212976"/>
            <a:ext cx="2610956" cy="262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1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472</Words>
  <Application>Microsoft Office PowerPoint</Application>
  <PresentationFormat>Экран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Открытая Конференция  «Мастера Своего Дела Крыму»  </vt:lpstr>
      <vt:lpstr>Обмен опытом и рассказ о Своем Деле мастеров Успешных предпринимателей малого и среднего бизнеса  России и Крыма   </vt:lpstr>
      <vt:lpstr>Основные направления: </vt:lpstr>
      <vt:lpstr>Цель мероприятия: </vt:lpstr>
      <vt:lpstr>Семинары и круглые столы со специалистами </vt:lpstr>
      <vt:lpstr>Семинары и круглые столы со специалистами </vt:lpstr>
      <vt:lpstr>Семинары и круглые столы со специалистами </vt:lpstr>
      <vt:lpstr>17-19 сентября проведены поездки  по успешным хозяйствам Крыма </vt:lpstr>
      <vt:lpstr>Организатор Открытой Конференции  «Мастера Своего Дела Крыму» - Фонд развития социальной и окружающей среды  «Свое Дело»</vt:lpstr>
      <vt:lpstr>Генеральный HR-Партнёр мероприятия  компания НeadНunter   </vt:lpstr>
      <vt:lpstr>Спикер Открытой Конференции "Малый бизнес. Мастера Своего Дела Крыму"</vt:lpstr>
      <vt:lpstr>Спикер Открытой Конференции "Малый бизнес. Мастера Своего Дела Крыму"</vt:lpstr>
      <vt:lpstr>Спикер Открытой Конференции "Малый бизнес. Мастера Своего Дела Крыму"</vt:lpstr>
      <vt:lpstr>Спикер Открытой Конференции "Малый бизнес. Мастера Своего Дела Крыму"</vt:lpstr>
      <vt:lpstr>Спикер Открытой Конференции "Малый бизнес. Мастера Своего Дела Крыму"</vt:lpstr>
      <vt:lpstr>Спикер Открытой Конференции "Малый бизнес. Мастера Своего Дела Крыму"</vt:lpstr>
      <vt:lpstr>Спикер Открытой Конференции "Малый бизнес. Мастера Своего Дела Крыму"</vt:lpstr>
      <vt:lpstr>Спикер Открытой Конференции "Малый бизнес. Мастера Своего Дела Крыму"</vt:lpstr>
      <vt:lpstr>Спикер Открытой Конференции "Малый бизнес. Мастера Своего Дела Крыму"</vt:lpstr>
      <vt:lpstr>Спикер Открытой Конференции "Малый бизнес. Мастера Своего Дела Крыму"</vt:lpstr>
      <vt:lpstr>Презентация PowerPoint</vt:lpstr>
      <vt:lpstr>По многочисленным просьбам участников планируем регулярно проводить такое мероприятие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Открытая Конференция  "Мастера Своего Дела Крыму"</dc:title>
  <dc:creator>user</dc:creator>
  <cp:lastModifiedBy>Хныкин</cp:lastModifiedBy>
  <cp:revision>20</cp:revision>
  <dcterms:created xsi:type="dcterms:W3CDTF">2015-10-14T18:36:53Z</dcterms:created>
  <dcterms:modified xsi:type="dcterms:W3CDTF">2015-10-21T05:06:20Z</dcterms:modified>
</cp:coreProperties>
</file>